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66" r:id="rId17"/>
  </p:sldIdLst>
  <p:sldSz cx="14630400" cy="8229600"/>
  <p:notesSz cx="8229600" cy="14630400"/>
  <p:embeddedFontLst>
    <p:embeddedFont>
      <p:font typeface="Merriweather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55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04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C959-30E8-836F-7350-954B7634D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8630F-2DFD-A6DE-9DCD-BCCFF05B4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44752-6FCA-6D95-5ADB-87AA92ACA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EBB58-1C6E-F6C8-E060-D82B43CF1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3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9476" y="36152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</a:rPr>
              <a:t>BrickStore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81488"/>
            <a:ext cx="7416403" cy="221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Group Members 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1.Abhidatt Sharma (250245920001)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2.Akanksha Mankar (250245920007)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3.Shraddha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</a:rPr>
              <a:t>Puslekar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(250245920082)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4.Manish Jaiswal  (250245920049)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2E6E9"/>
              </a:solidFill>
              <a:latin typeface="Merriweather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DFD1BD-679C-B05A-2856-5D5F019D2E55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108C5-CC4F-2277-3380-DD6AB5C3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94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42286"/>
            <a:ext cx="101660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Features and Next Steps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0720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further improve user experience and operational efficiency, we propose additional features. These enhancements will provide deeper insights and streamlined communication.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929765" y="461926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Notifications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5152787"/>
            <a:ext cx="415135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Email/SMS alerts for key status updates.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4" y="3474482"/>
            <a:ext cx="3612713" cy="36127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67920" y="4972288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584" y="5107186"/>
            <a:ext cx="277654" cy="3470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91662" y="36235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Analytics Dashboard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9491662" y="4157067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representation of portal metrics.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84" y="3474482"/>
            <a:ext cx="3612713" cy="3612713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875865" y="3466624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529" y="3601522"/>
            <a:ext cx="277654" cy="3470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91662" y="56149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Integrations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9491662" y="6148507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with external services (e.g., payment gateways).</a:t>
            </a:r>
            <a:endParaRPr lang="en-US" sz="1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784" y="3474482"/>
            <a:ext cx="3612713" cy="3612713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7875865" y="6477952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529" y="6612850"/>
            <a:ext cx="277654" cy="34706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3D3F9F-FBB6-FE73-EA4C-434044F52CA6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10.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9852D2-D9C9-618C-B68D-3FFC308BD10A}"/>
              </a:ext>
            </a:extLst>
          </p:cNvPr>
          <p:cNvSpPr txBox="1"/>
          <p:nvPr/>
        </p:nvSpPr>
        <p:spPr>
          <a:xfrm>
            <a:off x="234174" y="157626"/>
            <a:ext cx="12043317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</a:t>
            </a: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ntity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-Relationship Diagram (ERD)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E793DB-68D2-B024-258D-03D719779DCF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D9C71-60B0-51AE-04F7-92C015C4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70" y="1103971"/>
            <a:ext cx="11459460" cy="64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8F3B88-3892-399B-7020-957332EF9AB3}"/>
              </a:ext>
            </a:extLst>
          </p:cNvPr>
          <p:cNvSpPr txBox="1"/>
          <p:nvPr/>
        </p:nvSpPr>
        <p:spPr>
          <a:xfrm>
            <a:off x="0" y="224533"/>
            <a:ext cx="12935414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Class Diagram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4DCC2-3366-A1BA-5336-7C768330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" y="1260088"/>
            <a:ext cx="12745843" cy="642310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EF2068-1BEC-8BC0-D3CC-73314A109B5D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412098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A7843D-592A-4C8C-00D5-50B56500F919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591DD-3FB3-2281-2770-618B208A02E1}"/>
              </a:ext>
            </a:extLst>
          </p:cNvPr>
          <p:cNvSpPr txBox="1"/>
          <p:nvPr/>
        </p:nvSpPr>
        <p:spPr>
          <a:xfrm>
            <a:off x="0" y="146475"/>
            <a:ext cx="13035775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Use Case Diagram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33F22-018E-6BB9-430D-34A94218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371600"/>
            <a:ext cx="13548360" cy="62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9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FE9F39-C8E1-A088-DCEF-D38BC7E320F9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73E24-6946-5F21-CB8E-B0D20D512E34}"/>
              </a:ext>
            </a:extLst>
          </p:cNvPr>
          <p:cNvSpPr txBox="1"/>
          <p:nvPr/>
        </p:nvSpPr>
        <p:spPr>
          <a:xfrm>
            <a:off x="0" y="191919"/>
            <a:ext cx="731520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+mn-ea"/>
                <a:cs typeface="+mn-cs"/>
              </a:rPr>
              <a:t>Data Flow Diagram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0F411-FFDC-CE06-67F3-2726F8E1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99" y="1315844"/>
            <a:ext cx="11705334" cy="63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251B22-B9DE-9780-86DA-4AE389D67E3A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DB942-BD2C-D804-EC29-8F2D8DB7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1417320"/>
            <a:ext cx="14318166" cy="6187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FE5FF-7710-68F7-A35B-124A729AA3B9}"/>
              </a:ext>
            </a:extLst>
          </p:cNvPr>
          <p:cNvSpPr txBox="1"/>
          <p:nvPr/>
        </p:nvSpPr>
        <p:spPr>
          <a:xfrm>
            <a:off x="0" y="314584"/>
            <a:ext cx="731520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Sequence</a:t>
            </a: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+mn-ea"/>
                <a:cs typeface="+mn-cs"/>
              </a:rPr>
              <a:t> Diagram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11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FCCD9-D23C-A9D1-A367-424DB52E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" y="42319"/>
            <a:ext cx="14473158" cy="8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437E9-C2C0-C99F-C369-2494A2D8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2C730C8-53AF-7166-455D-1D38481B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4580DAE-D264-F78C-57D7-8BBB8F652239}"/>
              </a:ext>
            </a:extLst>
          </p:cNvPr>
          <p:cNvSpPr/>
          <p:nvPr/>
        </p:nvSpPr>
        <p:spPr>
          <a:xfrm>
            <a:off x="63501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</a:rPr>
              <a:t>BrickStore</a:t>
            </a:r>
            <a:endParaRPr lang="en-US" sz="4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114F7C3-EADF-DCE9-3195-FEAD41E8D8F3}"/>
              </a:ext>
            </a:extLst>
          </p:cNvPr>
          <p:cNvSpPr/>
          <p:nvPr/>
        </p:nvSpPr>
        <p:spPr>
          <a:xfrm>
            <a:off x="63501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outlines the architecture and features of a new full-stack portal. It connects users, employees, and administrators efficiently. We will explore its core functionalities and technical stack.</a:t>
            </a:r>
            <a:endParaRPr lang="en-US" sz="1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CF2DC7-4B37-2F06-D501-75664F0F1E42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9612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601" y="666393"/>
            <a:ext cx="7447598" cy="15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Workflow: From Inquiry to Site Visit</a:t>
            </a:r>
            <a:endParaRPr lang="en-US" sz="4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01" y="2544604"/>
            <a:ext cx="1211699" cy="1453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88593" y="2786896"/>
            <a:ext cx="411003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Login and Form Submission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788593" y="3310890"/>
            <a:ext cx="5993606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authenticate and provide project details.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01" y="3998595"/>
            <a:ext cx="1211699" cy="17839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88593" y="4240887"/>
            <a:ext cx="326552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Appointment Booking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788593" y="4764881"/>
            <a:ext cx="5993606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Schedule a site visit for measurement and feasibility.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601" y="5782508"/>
            <a:ext cx="1211699" cy="17839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88593" y="6024801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Pending Site Visit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788593" y="6548795"/>
            <a:ext cx="5993606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Status updates after successful appointment booking.</a:t>
            </a:r>
            <a:endParaRPr lang="en-US" sz="1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9E60D9-EA47-E92F-88DA-1B89FEFF26E9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002" y="610553"/>
            <a:ext cx="13076396" cy="1387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Workflow: Verification and Order Unlock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2" y="2580799"/>
            <a:ext cx="6267331" cy="417814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3687" y="2580799"/>
            <a:ext cx="221933" cy="1367909"/>
          </a:xfrm>
          <a:prstGeom prst="roundRect">
            <a:avLst>
              <a:gd name="adj" fmla="val 42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37552" y="2802731"/>
            <a:ext cx="321623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Assigned Appointments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037552" y="3371493"/>
            <a:ext cx="582346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view their scheduled site visits.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926705" y="4115157"/>
            <a:ext cx="221933" cy="1367909"/>
          </a:xfrm>
          <a:prstGeom prst="roundRect">
            <a:avLst>
              <a:gd name="adj" fmla="val 42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70570" y="4337090"/>
            <a:ext cx="455818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Site Measurement &amp; Confirmation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370570" y="4905851"/>
            <a:ext cx="5490448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verified plot size and add notes.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259723" y="5649516"/>
            <a:ext cx="221933" cy="1723192"/>
          </a:xfrm>
          <a:prstGeom prst="roundRect">
            <a:avLst>
              <a:gd name="adj" fmla="val 42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03588" y="5871448"/>
            <a:ext cx="277534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Place Order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703588" y="6440210"/>
            <a:ext cx="515743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Confirmation enables the order button for the user.</a:t>
            </a:r>
            <a:endParaRPr lang="en-US" sz="17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9C0F18-BC37-07F2-CFA2-E4EA48562D53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4.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29" y="513993"/>
            <a:ext cx="9855041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 Placement and Delivery Confirmation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9" y="1588651"/>
            <a:ext cx="6433066" cy="48247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129" y="6623685"/>
            <a:ext cx="280368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 Placement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54129" y="7160895"/>
            <a:ext cx="6433066" cy="89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Once the site is verified, the user can proceed to place the order. The order details are then routed to the administrator for processing and vendor assignment.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550825" y="6529626"/>
            <a:ext cx="302978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Delivery Confirmation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0825" y="7066836"/>
            <a:ext cx="6433066" cy="89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After vendor material dispatch, an employee verifies receipt. The system then updates the delivery status to "Delivered," confirming completion.</a:t>
            </a:r>
            <a:endParaRPr lang="en-US" sz="14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1F0A31-B2B7-D843-1FC5-CFE5CECB4D9F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425E6-61F6-A224-0B47-F258D85AF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915" y="1588650"/>
            <a:ext cx="6634976" cy="48247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257" y="700088"/>
            <a:ext cx="7975640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Features: Role-Based Access and UIs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257" y="1449110"/>
            <a:ext cx="404813" cy="404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53257" y="2056328"/>
            <a:ext cx="202453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53257" y="2406491"/>
            <a:ext cx="801028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role-based login for all users.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57" y="3070384"/>
            <a:ext cx="404813" cy="404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53257" y="3677603"/>
            <a:ext cx="202453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UI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053257" y="4027765"/>
            <a:ext cx="801028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Submit details, book appointments, place orders.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257" y="4691658"/>
            <a:ext cx="404813" cy="4048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3257" y="5298877"/>
            <a:ext cx="202453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UI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053257" y="5649039"/>
            <a:ext cx="801028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visits, input measurements, confirm deliveries.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257" y="6312932"/>
            <a:ext cx="404813" cy="4048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53257" y="6920151"/>
            <a:ext cx="202453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UI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053257" y="7270313"/>
            <a:ext cx="801028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Oversee users, assign vendors, manage operations.</a:t>
            </a:r>
            <a:endParaRPr lang="en-US" sz="12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A70E35-F65A-9792-A35B-499243567093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6.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579" y="649248"/>
            <a:ext cx="9357955" cy="732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Design: MySQL Schema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0579" y="1850708"/>
            <a:ext cx="12989243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utilizes a MySQL database. It structures and manages all portal data. Key tables support the various workflows.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20579" y="2864525"/>
            <a:ext cx="12989243" cy="4715828"/>
          </a:xfrm>
          <a:prstGeom prst="roundRect">
            <a:avLst>
              <a:gd name="adj" fmla="val 208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8199" y="2872145"/>
            <a:ext cx="12974003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62633" y="3020378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553444" y="3020378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user profiles and roles.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828199" y="3543657"/>
            <a:ext cx="12974003" cy="671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62633" y="3691890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Appointments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53444" y="3691890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site visit bookings.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828199" y="4215170"/>
            <a:ext cx="12974003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62633" y="4363403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Site Verifications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553444" y="4363403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 employee site confirmations.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828199" y="4886682"/>
            <a:ext cx="12974003" cy="671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62633" y="5034915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553444" y="5034915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all placed construction orders.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828199" y="5558195"/>
            <a:ext cx="12974003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2633" y="5706427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Vendors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553444" y="5706427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vendor information.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828199" y="6229707"/>
            <a:ext cx="12974003" cy="671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62633" y="6377940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Deliveries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553444" y="6377940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material delivery status.</a:t>
            </a:r>
            <a:endParaRPr lang="en-US" sz="1800" dirty="0"/>
          </a:p>
        </p:txBody>
      </p:sp>
      <p:sp>
        <p:nvSpPr>
          <p:cNvPr id="23" name="Shape 21"/>
          <p:cNvSpPr/>
          <p:nvPr/>
        </p:nvSpPr>
        <p:spPr>
          <a:xfrm>
            <a:off x="828199" y="6901220"/>
            <a:ext cx="12974003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62633" y="7049453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Items list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553444" y="7049453"/>
            <a:ext cx="60143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cement, bricks, plumbing, electrical, etc.</a:t>
            </a:r>
            <a:endParaRPr lang="en-US" sz="1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E8BEFF-6567-DFB1-7C3C-9ED8C41567FC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6771" y="3651647"/>
            <a:ext cx="9092208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 Development: React.js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836771" y="4757380"/>
            <a:ext cx="12956858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React.js powers the interactive and dynamic user interface. It provides efficient component-based architecture for diverse user roles.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6771" y="5791200"/>
            <a:ext cx="4159568" cy="1775103"/>
          </a:xfrm>
          <a:prstGeom prst="roundRect">
            <a:avLst>
              <a:gd name="adj" fmla="val 56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3469" y="6037898"/>
            <a:ext cx="3055025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Component-Based UI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083469" y="6554748"/>
            <a:ext cx="3666173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and reusable UI elements for scalability.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416" y="5791200"/>
            <a:ext cx="4159568" cy="1775103"/>
          </a:xfrm>
          <a:prstGeom prst="roundRect">
            <a:avLst>
              <a:gd name="adj" fmla="val 56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82114" y="603789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Routing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482114" y="6554748"/>
            <a:ext cx="3666173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navigation between different portal sections.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634061" y="5791200"/>
            <a:ext cx="4159568" cy="1775103"/>
          </a:xfrm>
          <a:prstGeom prst="roundRect">
            <a:avLst>
              <a:gd name="adj" fmla="val 56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759" y="6037898"/>
            <a:ext cx="3254454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Conditional Rendering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9880759" y="6554748"/>
            <a:ext cx="3666173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content display based on user roles.</a:t>
            </a:r>
            <a:endParaRPr lang="en-US" sz="18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277F03-99FE-514F-906A-64E172185470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8.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80AA1F-A4F2-1852-7A25-333A4AA1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33826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17496"/>
            <a:ext cx="1186898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Backend Development: .NET Web API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18241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.NET Web API forms the robust backend. It handles all business logic.  MS.NET  provides a powerful framework for developing secure and scalable APIs.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5273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65923" y="361211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RESTful APIs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4244459"/>
            <a:ext cx="53481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seamless communication between frontend and database.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3798" y="552771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65923" y="561248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CRUD Operations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665923" y="6244828"/>
            <a:ext cx="53481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support for creating, reading, updating, deleting data.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623929" y="35273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426053" y="3612118"/>
            <a:ext cx="469225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Authentication &amp; Authorization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26053" y="4244459"/>
            <a:ext cx="53481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user access based on roles and permissions.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7623929" y="552771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426053" y="5612487"/>
            <a:ext cx="383881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 &amp; Performance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8426053" y="6244828"/>
            <a:ext cx="53481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for high-volume transactions.</a:t>
            </a:r>
            <a:endParaRPr lang="en-US" sz="19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9FD1301-86B4-7C4A-6BA4-152948DD2C97}"/>
              </a:ext>
            </a:extLst>
          </p:cNvPr>
          <p:cNvSpPr/>
          <p:nvPr/>
        </p:nvSpPr>
        <p:spPr>
          <a:xfrm>
            <a:off x="12890809" y="7783552"/>
            <a:ext cx="1583474" cy="312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9.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584</Words>
  <Application>Microsoft Office PowerPoint</Application>
  <PresentationFormat>Custom</PresentationFormat>
  <Paragraphs>108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SHRADDHA PUSLEKAR</dc:creator>
  <cp:lastModifiedBy>SHRADDHA PUSLEKAR</cp:lastModifiedBy>
  <cp:revision>7</cp:revision>
  <dcterms:created xsi:type="dcterms:W3CDTF">2025-06-22T09:17:36Z</dcterms:created>
  <dcterms:modified xsi:type="dcterms:W3CDTF">2025-07-28T10:27:43Z</dcterms:modified>
</cp:coreProperties>
</file>